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5" r:id="rId3"/>
    <p:sldId id="258" r:id="rId4"/>
    <p:sldId id="259" r:id="rId5"/>
    <p:sldId id="260" r:id="rId6"/>
    <p:sldId id="261" r:id="rId7"/>
    <p:sldId id="264" r:id="rId8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47C"/>
    <a:srgbClr val="314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94" d="100"/>
          <a:sy n="94" d="100"/>
        </p:scale>
        <p:origin x="75" y="10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5" d="100"/>
          <a:sy n="45" d="100"/>
        </p:scale>
        <p:origin x="2140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B648BB9-734E-5350-AC0F-987799CD31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B2D075-BFDE-CE86-F6E9-05AF8444E0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205A5-A467-4F9E-A01B-6C4DA3915BF0}" type="datetimeFigureOut">
              <a:rPr lang="zh-CN" altLang="en-US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2025/9/12</a:t>
            </a:fld>
            <a:endParaRPr lang="zh-CN" altLang="en-US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8D76B-7AEE-D688-1C92-F8714C8E3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3D231E-0BA8-95B2-D7C5-A49D39A2CC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88CFA-5927-4061-A76A-A532F6A695F4}" type="slidenum">
              <a:rPr lang="zh-CN" altLang="en-US" smtClean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‹#›</a:t>
            </a:fld>
            <a:endParaRPr lang="zh-CN" altLang="en-US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67435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A4A28-CEB1-4A4C-967F-96D18C4A0D22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6F7D1-BA30-401A-B519-7C9F52682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254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 descr="fee00d37-153b-4a90-906d-e15e4c6af477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 descr="87912d71-b423-4e3b-b3f9-f01241664a36"/>
          <p:cNvSpPr>
            <a:spLocks noGrp="1"/>
          </p:cNvSpPr>
          <p:nvPr>
            <p:ph type="ctrTitle" hasCustomPrompt="1"/>
          </p:nvPr>
        </p:nvSpPr>
        <p:spPr>
          <a:xfrm>
            <a:off x="1551723" y="1130300"/>
            <a:ext cx="9075854" cy="174094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副标题 2" descr="b44e2380-2b81-4bc8-968a-94dad259f8e6"/>
          <p:cNvSpPr>
            <a:spLocks noGrp="1"/>
          </p:cNvSpPr>
          <p:nvPr>
            <p:ph type="subTitle" idx="1" hasCustomPrompt="1"/>
          </p:nvPr>
        </p:nvSpPr>
        <p:spPr>
          <a:xfrm>
            <a:off x="1551723" y="2977978"/>
            <a:ext cx="9075854" cy="117389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文本占位符 3" descr="f28a6f0a-e5bb-4912-b74e-8e71f55d698d"/>
          <p:cNvSpPr>
            <a:spLocks noGrp="1"/>
          </p:cNvSpPr>
          <p:nvPr>
            <p:ph type="body" sz="quarter" idx="13" hasCustomPrompt="1"/>
          </p:nvPr>
        </p:nvSpPr>
        <p:spPr>
          <a:xfrm>
            <a:off x="3588986" y="4531279"/>
            <a:ext cx="2260800" cy="489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 descr="1f244db9-4b4e-4330-bcd7-3014dea25ea4"/>
          <p:cNvSpPr>
            <a:spLocks noGrp="1"/>
          </p:cNvSpPr>
          <p:nvPr>
            <p:ph type="body" sz="quarter" idx="14" hasCustomPrompt="1"/>
          </p:nvPr>
        </p:nvSpPr>
        <p:spPr>
          <a:xfrm>
            <a:off x="6329514" y="4531279"/>
            <a:ext cx="2260800" cy="489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79b07f3-634a-499d-8121-29c8f5dc143c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 descr="3a082678-083c-4b46-9119-5d6dd47ebcd3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 descr="cb2c7b0d-c654-409c-a93d-141600b5e5a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02edd978-be0a-4877-b591-a699a6c4d3e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84570b55-fe85-4997-a387-f8d1a3e97ef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descr="60053360-aa89-4710-a62d-c9d207aa5a1c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 descr="016a98d9-564a-4f4c-b5ec-6e0e60263966"/>
          <p:cNvCxnSpPr>
            <a:cxnSpLocks/>
          </p:cNvCxnSpPr>
          <p:nvPr/>
        </p:nvCxnSpPr>
        <p:spPr>
          <a:xfrm>
            <a:off x="1306462" y="1534821"/>
            <a:ext cx="0" cy="4194059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任意多边形: 形状 7" descr="3bbd3b84-d556-447f-aac1-1da9ac130f0f"/>
          <p:cNvSpPr>
            <a:spLocks noChangeAspect="1"/>
          </p:cNvSpPr>
          <p:nvPr/>
        </p:nvSpPr>
        <p:spPr bwMode="auto">
          <a:xfrm>
            <a:off x="660400" y="5168107"/>
            <a:ext cx="533781" cy="561474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algn="l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 descr="643ca515-5887-416f-b72f-f19e509b4109"/>
          <p:cNvSpPr>
            <a:spLocks noGrp="1"/>
          </p:cNvSpPr>
          <p:nvPr>
            <p:ph type="title" hasCustomPrompt="1"/>
          </p:nvPr>
        </p:nvSpPr>
        <p:spPr>
          <a:xfrm>
            <a:off x="1478973" y="1534819"/>
            <a:ext cx="5403087" cy="874045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" name="内容占位符 2" descr="fdc492a5-ac19-443d-8d79-4b6686a1eaa5"/>
          <p:cNvSpPr>
            <a:spLocks noGrp="1"/>
          </p:cNvSpPr>
          <p:nvPr>
            <p:ph sz="quarter" idx="1" hasCustomPrompt="1"/>
          </p:nvPr>
        </p:nvSpPr>
        <p:spPr>
          <a:xfrm>
            <a:off x="1478974" y="2408865"/>
            <a:ext cx="5403087" cy="3320016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+mj-lt"/>
              <a:buAutoNum type="arabicPeriod"/>
              <a:defRPr sz="2400"/>
            </a:lvl1pPr>
            <a:lvl2pPr marL="800100" indent="-342900" algn="l">
              <a:lnSpc>
                <a:spcPct val="100000"/>
              </a:lnSpc>
              <a:buFont typeface="+mj-ea"/>
              <a:buAutoNum type="circleNumDbPlain"/>
              <a:defRPr sz="2000"/>
            </a:lvl2pPr>
            <a:lvl3pPr marL="1257300" indent="-342900" algn="l">
              <a:lnSpc>
                <a:spcPct val="100000"/>
              </a:lnSpc>
              <a:buFont typeface="+mj-lt"/>
              <a:buAutoNum type="alphaLcParenR"/>
              <a:defRPr sz="1800"/>
            </a:lvl3pPr>
            <a:lvl4pPr algn="l">
              <a:lnSpc>
                <a:spcPct val="100000"/>
              </a:lnSpc>
              <a:defRPr sz="1600"/>
            </a:lvl4pPr>
            <a:lvl5pPr algn="l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 descr="653e9e3b-984d-415b-9b30-b611db860f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 descr="eea66897-cc03-4258-bf36-6f710cdac05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7ef2ed69-96f3-4014-8bc5-cecf110e418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b28faf65-581e-4b55-a4a3-bc62bc4ab31d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 descr="99e4dd48-f993-47a8-84fc-d08e261e7f87"/>
          <p:cNvSpPr>
            <a:spLocks noGrp="1"/>
          </p:cNvSpPr>
          <p:nvPr>
            <p:ph type="title" hasCustomPrompt="1"/>
          </p:nvPr>
        </p:nvSpPr>
        <p:spPr>
          <a:xfrm>
            <a:off x="4718049" y="1502924"/>
            <a:ext cx="6800851" cy="196630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 descr="0a287b57-4b5b-4c42-b19a-c1764f7a2c56"/>
          <p:cNvSpPr>
            <a:spLocks noGrp="1"/>
          </p:cNvSpPr>
          <p:nvPr>
            <p:ph type="body" idx="1" hasCustomPrompt="1"/>
          </p:nvPr>
        </p:nvSpPr>
        <p:spPr>
          <a:xfrm>
            <a:off x="4718050" y="3643006"/>
            <a:ext cx="6800850" cy="167731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日期占位符 3" descr="fef671a9-4361-4ea7-9da0-361440b4090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63f0932e-22bb-49f3-89c5-8453da6ae76f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01e8410b-8d4f-45e0-bb95-c0b59d4931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b236da-70f4-4c89-bb66-978b17d6401d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 descr="6fb8c32b-021e-4393-8e90-7cfc47fbca8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1683b0cc-9408-417b-bfcf-665a98a13d7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0beadc0b-c615-40f5-afb0-f22b708b51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 descr="a6edc179-173c-416d-b3c8-0019d64ac6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a8f0a158-0492-4101-abc6-42df701db2d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d5eab3b6-5959-46f1-b95c-dc4c05441ae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descr="715e1662-9f50-4531-a6b9-4bdd7ebe424c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 descr="be14a8f9-410c-4107-a694-5e6663da7680"/>
          <p:cNvSpPr>
            <a:spLocks noGrp="1"/>
          </p:cNvSpPr>
          <p:nvPr>
            <p:ph type="title" hasCustomPrompt="1"/>
          </p:nvPr>
        </p:nvSpPr>
        <p:spPr>
          <a:xfrm>
            <a:off x="1654811" y="1740938"/>
            <a:ext cx="8869679" cy="2099542"/>
          </a:xfrm>
        </p:spPr>
        <p:txBody>
          <a:bodyPr anchor="ctr">
            <a:noAutofit/>
          </a:bodyPr>
          <a:lstStyle>
            <a:lvl1pPr algn="ctr">
              <a:defRPr sz="80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文本占位符 3" descr="b8501cb8-de3f-46ce-83af-bbfe2334f0a9"/>
          <p:cNvSpPr>
            <a:spLocks noGrp="1"/>
          </p:cNvSpPr>
          <p:nvPr>
            <p:ph type="body" sz="quarter" idx="13" hasCustomPrompt="1"/>
          </p:nvPr>
        </p:nvSpPr>
        <p:spPr>
          <a:xfrm>
            <a:off x="3541930" y="4321464"/>
            <a:ext cx="2260800" cy="489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" name="文本占位符 4" descr="e5d13096-d0db-4e5c-b770-88a523abcad9"/>
          <p:cNvSpPr>
            <a:spLocks noGrp="1"/>
          </p:cNvSpPr>
          <p:nvPr>
            <p:ph type="body" sz="quarter" idx="14" hasCustomPrompt="1"/>
          </p:nvPr>
        </p:nvSpPr>
        <p:spPr>
          <a:xfrm>
            <a:off x="6376570" y="4321464"/>
            <a:ext cx="2260800" cy="489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87912d71-b423-4e3b-b3f9-f01241664a36"/>
          <p:cNvSpPr>
            <a:spLocks noGrp="1"/>
          </p:cNvSpPr>
          <p:nvPr>
            <p:ph type="ctrTitle" hasCustomPrompt="1"/>
          </p:nvPr>
        </p:nvSpPr>
        <p:spPr>
          <a:xfrm>
            <a:off x="1511083" y="2326721"/>
            <a:ext cx="9075854" cy="1032280"/>
          </a:xfrm>
        </p:spPr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5400" b="1" i="0" u="none" dirty="0" err="1">
                <a:solidFill>
                  <a:srgbClr val="374F5B"/>
                </a:solidFill>
                <a:ea typeface="汉仪行楷简"/>
              </a:rPr>
              <a:t>班长</a:t>
            </a:r>
            <a:r>
              <a:rPr lang="zh-CN" altLang="en-US" sz="5400" b="1" i="0" u="none" dirty="0">
                <a:solidFill>
                  <a:srgbClr val="374F5B"/>
                </a:solidFill>
                <a:ea typeface="汉仪行楷简"/>
              </a:rPr>
              <a:t>竞选</a:t>
            </a:r>
            <a:endParaRPr lang="en-US" sz="5400" b="1" i="0" u="none" dirty="0">
              <a:solidFill>
                <a:srgbClr val="374F5B"/>
              </a:solidFill>
              <a:ea typeface="汉仪行楷简"/>
            </a:endParaRPr>
          </a:p>
        </p:txBody>
      </p:sp>
      <p:sp>
        <p:nvSpPr>
          <p:cNvPr id="4" name="文本占位符 3" descr="f28a6f0a-e5bb-4912-b74e-8e71f55d698d"/>
          <p:cNvSpPr>
            <a:spLocks noGrp="1"/>
          </p:cNvSpPr>
          <p:nvPr>
            <p:ph type="body" sz="quarter" idx="13" hasCustomPrompt="1"/>
          </p:nvPr>
        </p:nvSpPr>
        <p:spPr/>
        <p:txBody>
          <a:bodyPr anchorCtr="0">
            <a:noAutofit/>
          </a:bodyPr>
          <a:lstStyle/>
          <a:p>
            <a:pPr algn="ctr">
              <a:lnSpc>
                <a:spcPct val="108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rgbClr val="FFFFFF"/>
                </a:solidFill>
                <a:ea typeface="Noto Sans S Chinese Regular"/>
              </a:rPr>
              <a:t>宋亦寒</a:t>
            </a:r>
            <a:endParaRPr lang="en-US" sz="2400" b="0" i="0" u="none" dirty="0">
              <a:solidFill>
                <a:srgbClr val="FFFFFF"/>
              </a:solidFill>
              <a:ea typeface="Noto Sans S Chinese Regular"/>
            </a:endParaRPr>
          </a:p>
        </p:txBody>
      </p:sp>
      <p:sp>
        <p:nvSpPr>
          <p:cNvPr id="5" name="文本占位符 4" descr="1f244db9-4b4e-4330-bcd7-3014dea25ea4"/>
          <p:cNvSpPr>
            <a:spLocks noGrp="1"/>
          </p:cNvSpPr>
          <p:nvPr>
            <p:ph type="body" sz="quarter" idx="14" hasCustomPrompt="1"/>
          </p:nvPr>
        </p:nvSpPr>
        <p:spPr/>
        <p:txBody>
          <a:bodyPr anchorCtr="0"/>
          <a:lstStyle/>
          <a:p>
            <a:pPr algn="ctr">
              <a:lnSpc>
                <a:spcPct val="108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Noto Sans S Chinese Regular"/>
              </a:rPr>
              <a:t>9.12</a:t>
            </a:r>
            <a:endParaRPr lang="en-US" sz="2400" b="0" i="0" u="none" dirty="0">
              <a:solidFill>
                <a:srgbClr val="FFFFFF"/>
              </a:solidFill>
              <a:latin typeface="Noto Sans S Chinese Regular"/>
            </a:endParaRPr>
          </a:p>
        </p:txBody>
      </p:sp>
      <p:pic>
        <p:nvPicPr>
          <p:cNvPr id="7" name="图片 6" descr="图片包含 文本&#10;&#10;AI 生成的内容可能不正确。">
            <a:extLst>
              <a:ext uri="{FF2B5EF4-FFF2-40B4-BE49-F238E27FC236}">
                <a16:creationId xmlns:a16="http://schemas.microsoft.com/office/drawing/2014/main" id="{9A76E89B-C79C-B7B2-06AD-90F298970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2" y="302803"/>
            <a:ext cx="2516580" cy="4744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人, 室内, 男人, 桌子&#10;&#10;AI 生成的内容可能不正确。">
            <a:extLst>
              <a:ext uri="{FF2B5EF4-FFF2-40B4-BE49-F238E27FC236}">
                <a16:creationId xmlns:a16="http://schemas.microsoft.com/office/drawing/2014/main" id="{64CBF01D-49C7-714A-03FF-E4C25373E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" y="1397000"/>
            <a:ext cx="5608320" cy="4206240"/>
          </a:xfrm>
          <a:prstGeom prst="rect">
            <a:avLst/>
          </a:prstGeom>
        </p:spPr>
      </p:pic>
      <p:pic>
        <p:nvPicPr>
          <p:cNvPr id="5" name="图片 4" descr="人们在看台上的人在交谈&#10;&#10;AI 生成的内容可能不正确。">
            <a:extLst>
              <a:ext uri="{FF2B5EF4-FFF2-40B4-BE49-F238E27FC236}">
                <a16:creationId xmlns:a16="http://schemas.microsoft.com/office/drawing/2014/main" id="{835ECAAE-2FE1-9232-9595-3E319BF08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40" y="899159"/>
            <a:ext cx="5839460" cy="4379595"/>
          </a:xfrm>
          <a:prstGeom prst="rect">
            <a:avLst/>
          </a:prstGeom>
        </p:spPr>
      </p:pic>
      <p:pic>
        <p:nvPicPr>
          <p:cNvPr id="9" name="图片 8" descr="戴着眼镜的女人&#10;&#10;AI 生成的内容可能不正确。">
            <a:extLst>
              <a:ext uri="{FF2B5EF4-FFF2-40B4-BE49-F238E27FC236}">
                <a16:creationId xmlns:a16="http://schemas.microsoft.com/office/drawing/2014/main" id="{9B5D6E63-0487-AF8E-54D6-A5EE95040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66" y="525780"/>
            <a:ext cx="6372013" cy="49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99e4dd48-f993-47a8-84fc-d08e261e7f87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374F5B"/>
                </a:solidFill>
                <a:ea typeface="汉仪行楷简"/>
              </a:rPr>
              <a:t>自我介绍（？）</a:t>
            </a:r>
            <a:endParaRPr lang="en-US" sz="6000" b="1" i="0" u="none" dirty="0">
              <a:solidFill>
                <a:srgbClr val="374F5B"/>
              </a:solidFill>
              <a:ea typeface="汉仪行楷简"/>
            </a:endParaRPr>
          </a:p>
        </p:txBody>
      </p:sp>
      <p:sp>
        <p:nvSpPr>
          <p:cNvPr id="3" name="文本占位符 2" descr="0a287b57-4b5b-4c42-b19a-c1764f7a2c56"/>
          <p:cNvSpPr>
            <a:spLocks noGrp="1"/>
          </p:cNvSpPr>
          <p:nvPr>
            <p:ph type="body" idx="1" hasCustomPrompt="1"/>
          </p:nvPr>
        </p:nvSpPr>
        <p:spPr/>
        <p:txBody>
          <a:bodyPr anchorCtr="0"/>
          <a:lstStyle/>
          <a:p>
            <a:pPr algn="l">
              <a:lnSpc>
                <a:spcPct val="120000"/>
              </a:lnSpc>
              <a:spcBef>
                <a:spcPts val="1000"/>
              </a:spcBef>
            </a:pPr>
            <a:r>
              <a:rPr lang="en-US" sz="2400" b="0" i="0" u="none" dirty="0" err="1">
                <a:solidFill>
                  <a:srgbClr val="2F2F2F"/>
                </a:solidFill>
                <a:ea typeface="Noto Sans S Chinese Regular"/>
              </a:rPr>
              <a:t>展示自身特点，体现胜任班长的能力</a:t>
            </a:r>
            <a:r>
              <a:rPr lang="zh-CN" altLang="en-US" sz="2400" b="0" i="0" u="none" dirty="0">
                <a:solidFill>
                  <a:srgbClr val="2F2F2F"/>
                </a:solidFill>
                <a:ea typeface="Noto Sans S Chinese Regular"/>
              </a:rPr>
              <a:t>！</a:t>
            </a:r>
            <a:endParaRPr lang="en-US" sz="2400" b="0" i="0" u="none" dirty="0">
              <a:solidFill>
                <a:srgbClr val="2F2F2F"/>
              </a:solidFill>
              <a:ea typeface="Noto Sans S Chinese Regular"/>
            </a:endParaRPr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6D455A4-7D1F-5297-C648-A65EB2572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5" y="174536"/>
            <a:ext cx="3424716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04e81268-e348-4f42-a7e0-465db25b4e69.source.3.zh-Hans.pptx" descr="1733b798-3220-49cb-9aee-97a756d9b2c7">
            <a:extLst>
              <a:ext uri="{FF2B5EF4-FFF2-40B4-BE49-F238E27FC236}">
                <a16:creationId xmlns:a16="http://schemas.microsoft.com/office/drawing/2014/main" id="{7925A856-D8CA-36DE-3B13-BDE443273F87}"/>
              </a:ext>
            </a:extLst>
          </p:cNvPr>
          <p:cNvGrpSpPr/>
          <p:nvPr/>
        </p:nvGrpSpPr>
        <p:grpSpPr>
          <a:xfrm>
            <a:off x="674749" y="1130300"/>
            <a:ext cx="8897900" cy="4258261"/>
            <a:chOff x="674749" y="1130300"/>
            <a:chExt cx="8897900" cy="4258261"/>
          </a:xfrm>
        </p:grpSpPr>
        <p:sp>
          <p:nvSpPr>
            <p:cNvPr id="6" name="Title" descr="3e11b5a9-104a-4be6-ba05-f44776e77e08">
              <a:extLst>
                <a:ext uri="{FF2B5EF4-FFF2-40B4-BE49-F238E27FC236}">
                  <a16:creationId xmlns:a16="http://schemas.microsoft.com/office/drawing/2014/main" id="{5DCEA915-280C-46EB-86D7-7A1B33A21B80}"/>
                </a:ext>
              </a:extLst>
            </p:cNvPr>
            <p:cNvSpPr/>
            <p:nvPr/>
          </p:nvSpPr>
          <p:spPr>
            <a:xfrm>
              <a:off x="2262765" y="1130300"/>
              <a:ext cx="7309884" cy="1447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1">
              <a:normAutofit/>
            </a:bodyPr>
            <a:lstStyle/>
            <a:p>
              <a:pPr algn="ctr">
                <a:spcBef>
                  <a:spcPct val="0"/>
                </a:spcBef>
                <a:spcAft>
                  <a:spcPts val="600"/>
                </a:spcAft>
              </a:pPr>
              <a:r>
                <a:rPr lang="en-US" sz="2400" b="1" i="0" u="none" dirty="0" err="1">
                  <a:solidFill>
                    <a:srgbClr val="FFFFFF"/>
                  </a:solidFill>
                  <a:ea typeface="汉仪行楷简"/>
                </a:rPr>
                <a:t>开朗乐观</a:t>
              </a:r>
              <a:r>
                <a:rPr lang="en-US" sz="2400" b="1" i="0" u="none" dirty="0">
                  <a:solidFill>
                    <a:srgbClr val="FFFFFF"/>
                  </a:solidFill>
                  <a:ea typeface="汉仪行楷简"/>
                </a:rPr>
                <a:t>，</a:t>
              </a:r>
              <a:r>
                <a:rPr lang="zh-CN" altLang="en-US" sz="2400" b="1" i="0" u="none" dirty="0">
                  <a:solidFill>
                    <a:srgbClr val="FFFFFF"/>
                  </a:solidFill>
                  <a:ea typeface="汉仪行楷简"/>
                </a:rPr>
                <a:t>又菜又爱玩</a:t>
              </a:r>
              <a:endParaRPr lang="en-US" sz="2400" b="1" i="0" u="none" dirty="0">
                <a:solidFill>
                  <a:srgbClr val="FFFFFF"/>
                </a:solidFill>
                <a:ea typeface="汉仪行楷简"/>
              </a:endParaRPr>
            </a:p>
          </p:txBody>
        </p:sp>
        <p:cxnSp>
          <p:nvCxnSpPr>
            <p:cNvPr id="5" name="连接符: 肘形 4" descr="48e43cdd-8325-452b-8781-f5c945d853dd">
              <a:extLst>
                <a:ext uri="{FF2B5EF4-FFF2-40B4-BE49-F238E27FC236}">
                  <a16:creationId xmlns:a16="http://schemas.microsoft.com/office/drawing/2014/main" id="{993483C3-43B2-4E54-96F8-70A8E10867D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74749" y="3901820"/>
              <a:ext cx="786323" cy="1486741"/>
            </a:xfrm>
            <a:prstGeom prst="bentConnector3">
              <a:avLst>
                <a:gd name="adj1" fmla="val 121198"/>
              </a:avLst>
            </a:prstGeom>
            <a:ln w="3175" cap="rnd">
              <a:solidFill>
                <a:schemeClr val="tx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0D2796BE-7009-4BE7-13AC-C0BF11562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3429000"/>
            <a:ext cx="1885950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b236da-70f4-4c89-bb66-978b17d6401d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 dirty="0" err="1">
                <a:solidFill>
                  <a:srgbClr val="374F5B"/>
                </a:solidFill>
                <a:ea typeface="汉仪行楷简"/>
              </a:rPr>
              <a:t>能力优势</a:t>
            </a:r>
            <a:endParaRPr lang="en-US" sz="2800" b="1" i="0" u="none" dirty="0">
              <a:solidFill>
                <a:srgbClr val="374F5B"/>
              </a:solidFill>
              <a:ea typeface="汉仪行楷简"/>
            </a:endParaRPr>
          </a:p>
        </p:txBody>
      </p:sp>
      <p:grpSp>
        <p:nvGrpSpPr>
          <p:cNvPr id="12" name="23fa7503-c0b6-4025-bfdb-822d2efcac64.source.5.zh-Hans.pptx" descr="e6c47ed2-fa68-47ec-9c19-98f3fda6e832">
            <a:extLst>
              <a:ext uri="{FF2B5EF4-FFF2-40B4-BE49-F238E27FC236}">
                <a16:creationId xmlns:a16="http://schemas.microsoft.com/office/drawing/2014/main" id="{6D6ED3CF-1CA9-4A5B-8818-744629D9025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任意多边形: 形状 4" descr="8427c67a-0ad1-48ab-b4d4-040bce638a48">
              <a:extLst>
                <a:ext uri="{FF2B5EF4-FFF2-40B4-BE49-F238E27FC236}">
                  <a16:creationId xmlns:a16="http://schemas.microsoft.com/office/drawing/2014/main" id="{14ACB94A-AF7D-915A-6B79-EDFF64127636}"/>
                </a:ext>
              </a:extLst>
            </p:cNvPr>
            <p:cNvSpPr/>
            <p:nvPr/>
          </p:nvSpPr>
          <p:spPr>
            <a:xfrm rot="5400000">
              <a:off x="2667000" y="-2667000"/>
              <a:ext cx="6858000" cy="12192000"/>
            </a:xfrm>
            <a:custGeom>
              <a:avLst/>
              <a:gdLst>
                <a:gd name="connsiteX0" fmla="*/ 6686550 w 6858000"/>
                <a:gd name="connsiteY0" fmla="*/ 6858000 h 12192000"/>
                <a:gd name="connsiteX1" fmla="*/ 6686550 w 6858000"/>
                <a:gd name="connsiteY1" fmla="*/ 0 h 12192000"/>
                <a:gd name="connsiteX2" fmla="*/ 6858000 w 6858000"/>
                <a:gd name="connsiteY2" fmla="*/ 0 h 12192000"/>
                <a:gd name="connsiteX3" fmla="*/ 6858000 w 6858000"/>
                <a:gd name="connsiteY3" fmla="*/ 6858000 h 12192000"/>
                <a:gd name="connsiteX4" fmla="*/ 6442075 w 6858000"/>
                <a:gd name="connsiteY4" fmla="*/ 5545331 h 12192000"/>
                <a:gd name="connsiteX5" fmla="*/ 6442075 w 6858000"/>
                <a:gd name="connsiteY5" fmla="*/ 0 h 12192000"/>
                <a:gd name="connsiteX6" fmla="*/ 6613525 w 6858000"/>
                <a:gd name="connsiteY6" fmla="*/ 0 h 12192000"/>
                <a:gd name="connsiteX7" fmla="*/ 6613525 w 6858000"/>
                <a:gd name="connsiteY7" fmla="*/ 5545331 h 12192000"/>
                <a:gd name="connsiteX8" fmla="*/ 6197599 w 6858000"/>
                <a:gd name="connsiteY8" fmla="*/ 2982047 h 12192000"/>
                <a:gd name="connsiteX9" fmla="*/ 6197599 w 6858000"/>
                <a:gd name="connsiteY9" fmla="*/ 3 h 12192000"/>
                <a:gd name="connsiteX10" fmla="*/ 6369049 w 6858000"/>
                <a:gd name="connsiteY10" fmla="*/ 3 h 12192000"/>
                <a:gd name="connsiteX11" fmla="*/ 6369049 w 6858000"/>
                <a:gd name="connsiteY11" fmla="*/ 2982047 h 12192000"/>
                <a:gd name="connsiteX12" fmla="*/ 488950 w 6858000"/>
                <a:gd name="connsiteY12" fmla="*/ 12191997 h 12192000"/>
                <a:gd name="connsiteX13" fmla="*/ 488950 w 6858000"/>
                <a:gd name="connsiteY13" fmla="*/ 9209953 h 12192000"/>
                <a:gd name="connsiteX14" fmla="*/ 660400 w 6858000"/>
                <a:gd name="connsiteY14" fmla="*/ 9209953 h 12192000"/>
                <a:gd name="connsiteX15" fmla="*/ 660400 w 6858000"/>
                <a:gd name="connsiteY15" fmla="*/ 12191997 h 12192000"/>
                <a:gd name="connsiteX16" fmla="*/ 244476 w 6858000"/>
                <a:gd name="connsiteY16" fmla="*/ 12192000 h 12192000"/>
                <a:gd name="connsiteX17" fmla="*/ 244476 w 6858000"/>
                <a:gd name="connsiteY17" fmla="*/ 6646669 h 12192000"/>
                <a:gd name="connsiteX18" fmla="*/ 415926 w 6858000"/>
                <a:gd name="connsiteY18" fmla="*/ 6646669 h 12192000"/>
                <a:gd name="connsiteX19" fmla="*/ 415926 w 6858000"/>
                <a:gd name="connsiteY19" fmla="*/ 12192000 h 12192000"/>
                <a:gd name="connsiteX20" fmla="*/ 0 w 6858000"/>
                <a:gd name="connsiteY20" fmla="*/ 12192000 h 12192000"/>
                <a:gd name="connsiteX21" fmla="*/ 0 w 6858000"/>
                <a:gd name="connsiteY21" fmla="*/ 5334000 h 12192000"/>
                <a:gd name="connsiteX22" fmla="*/ 171450 w 6858000"/>
                <a:gd name="connsiteY22" fmla="*/ 5334000 h 12192000"/>
                <a:gd name="connsiteX23" fmla="*/ 171450 w 6858000"/>
                <a:gd name="connsiteY23" fmla="*/ 12192000 h 121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58000" h="12192000">
                  <a:moveTo>
                    <a:pt x="6686550" y="6858000"/>
                  </a:moveTo>
                  <a:lnTo>
                    <a:pt x="6686550" y="0"/>
                  </a:lnTo>
                  <a:lnTo>
                    <a:pt x="6858000" y="0"/>
                  </a:lnTo>
                  <a:lnTo>
                    <a:pt x="6858000" y="6858000"/>
                  </a:lnTo>
                  <a:close/>
                  <a:moveTo>
                    <a:pt x="6442075" y="5545331"/>
                  </a:moveTo>
                  <a:lnTo>
                    <a:pt x="6442075" y="0"/>
                  </a:lnTo>
                  <a:lnTo>
                    <a:pt x="6613525" y="0"/>
                  </a:lnTo>
                  <a:lnTo>
                    <a:pt x="6613525" y="5545331"/>
                  </a:lnTo>
                  <a:close/>
                  <a:moveTo>
                    <a:pt x="6197599" y="2982047"/>
                  </a:moveTo>
                  <a:lnTo>
                    <a:pt x="6197599" y="3"/>
                  </a:lnTo>
                  <a:lnTo>
                    <a:pt x="6369049" y="3"/>
                  </a:lnTo>
                  <a:lnTo>
                    <a:pt x="6369049" y="2982047"/>
                  </a:lnTo>
                  <a:close/>
                  <a:moveTo>
                    <a:pt x="488950" y="12191997"/>
                  </a:moveTo>
                  <a:lnTo>
                    <a:pt x="488950" y="9209953"/>
                  </a:lnTo>
                  <a:lnTo>
                    <a:pt x="660400" y="9209953"/>
                  </a:lnTo>
                  <a:lnTo>
                    <a:pt x="660400" y="12191997"/>
                  </a:lnTo>
                  <a:close/>
                  <a:moveTo>
                    <a:pt x="244476" y="12192000"/>
                  </a:moveTo>
                  <a:lnTo>
                    <a:pt x="244476" y="6646669"/>
                  </a:lnTo>
                  <a:lnTo>
                    <a:pt x="415926" y="6646669"/>
                  </a:lnTo>
                  <a:lnTo>
                    <a:pt x="415926" y="12192000"/>
                  </a:lnTo>
                  <a:close/>
                  <a:moveTo>
                    <a:pt x="0" y="12192000"/>
                  </a:moveTo>
                  <a:lnTo>
                    <a:pt x="0" y="5334000"/>
                  </a:lnTo>
                  <a:lnTo>
                    <a:pt x="171450" y="5334000"/>
                  </a:lnTo>
                  <a:lnTo>
                    <a:pt x="171450" y="121920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" name="Title" descr="8871dade-c4db-4fb7-b1f5-81f7c7295c24">
              <a:extLst>
                <a:ext uri="{FF2B5EF4-FFF2-40B4-BE49-F238E27FC236}">
                  <a16:creationId xmlns:a16="http://schemas.microsoft.com/office/drawing/2014/main" id="{04C4159A-F54E-CED2-B868-31E6E91B24A6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765733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 lnSpcReduction="10000"/>
            </a:bodyPr>
            <a:lstStyle/>
            <a:p>
              <a:pPr algn="ctr"/>
              <a:r>
                <a:rPr lang="en-US" sz="2400" b="1" i="0" u="none" dirty="0" err="1">
                  <a:solidFill>
                    <a:srgbClr val="2F2F2F"/>
                  </a:solidFill>
                  <a:ea typeface="汉仪行楷简"/>
                </a:rPr>
                <a:t>具备处理班级事务的各项能力</a:t>
              </a:r>
              <a:endParaRPr lang="en-US" sz="2400" b="1" i="0" u="none" dirty="0">
                <a:solidFill>
                  <a:srgbClr val="2F2F2F"/>
                </a:solidFill>
                <a:ea typeface="汉仪行楷简"/>
              </a:endParaRPr>
            </a:p>
            <a:p>
              <a:pPr algn="ctr"/>
              <a:r>
                <a:rPr lang="en-US" altLang="zh-CN" sz="2400" b="1" dirty="0">
                  <a:solidFill>
                    <a:srgbClr val="2F2F2F"/>
                  </a:solidFill>
                  <a:ea typeface="汉仪行楷简"/>
                </a:rPr>
                <a:t>——AI</a:t>
              </a:r>
              <a:endParaRPr lang="en-US" sz="2400" b="1" i="0" u="none" dirty="0">
                <a:solidFill>
                  <a:srgbClr val="2F2F2F"/>
                </a:solidFill>
                <a:ea typeface="汉仪行楷简"/>
              </a:endParaRPr>
            </a:p>
          </p:txBody>
        </p:sp>
        <p:grpSp>
          <p:nvGrpSpPr>
            <p:cNvPr id="9" name="组合 8" descr="0b2915f7-14e6-4c79-b758-4a4cd1b8b812">
              <a:extLst>
                <a:ext uri="{FF2B5EF4-FFF2-40B4-BE49-F238E27FC236}">
                  <a16:creationId xmlns:a16="http://schemas.microsoft.com/office/drawing/2014/main" id="{3F62023C-476C-BA7D-97D5-003056023D06}"/>
                </a:ext>
              </a:extLst>
            </p:cNvPr>
            <p:cNvGrpSpPr/>
            <p:nvPr/>
          </p:nvGrpSpPr>
          <p:grpSpPr>
            <a:xfrm>
              <a:off x="2549559" y="2362201"/>
              <a:ext cx="3327266" cy="1519948"/>
              <a:chOff x="2549559" y="2362201"/>
              <a:chExt cx="3327266" cy="1519948"/>
            </a:xfrm>
          </p:grpSpPr>
          <p:sp>
            <p:nvSpPr>
              <p:cNvPr id="81" name="ComponentBackground1" descr="4f956a4d-550d-40d9-a3b0-3334af8ec6ee">
                <a:extLst>
                  <a:ext uri="{FF2B5EF4-FFF2-40B4-BE49-F238E27FC236}">
                    <a16:creationId xmlns:a16="http://schemas.microsoft.com/office/drawing/2014/main" id="{CD6E5783-6BAC-4809-96E1-27E09C0CFBAF}"/>
                  </a:ext>
                </a:extLst>
              </p:cNvPr>
              <p:cNvSpPr/>
              <p:nvPr/>
            </p:nvSpPr>
            <p:spPr>
              <a:xfrm>
                <a:off x="2549559" y="2362201"/>
                <a:ext cx="3327266" cy="1519948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" name="Bullet1" descr="80b8fa43-cdf4-45e2-920b-916fc9b82db5">
                <a:extLst>
                  <a:ext uri="{FF2B5EF4-FFF2-40B4-BE49-F238E27FC236}">
                    <a16:creationId xmlns:a16="http://schemas.microsoft.com/office/drawing/2014/main" id="{062582F0-5939-4B7A-A63B-912CD9CEF43A}"/>
                  </a:ext>
                </a:extLst>
              </p:cNvPr>
              <p:cNvSpPr txBox="1"/>
              <p:nvPr/>
            </p:nvSpPr>
            <p:spPr>
              <a:xfrm>
                <a:off x="2549559" y="2406651"/>
                <a:ext cx="3327266" cy="547137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14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800" b="1" i="0" u="none">
                    <a:solidFill>
                      <a:srgbClr val="2F2F2F"/>
                    </a:solidFill>
                    <a:ea typeface="汉仪行楷简"/>
                  </a:rPr>
                  <a:t>处理事情能力</a:t>
                </a:r>
              </a:p>
            </p:txBody>
          </p:sp>
          <p:sp>
            <p:nvSpPr>
              <p:cNvPr id="83" name="Text1" descr="fba5f55d-2ab7-427b-9988-757aa5c3fb39">
                <a:extLst>
                  <a:ext uri="{FF2B5EF4-FFF2-40B4-BE49-F238E27FC236}">
                    <a16:creationId xmlns:a16="http://schemas.microsoft.com/office/drawing/2014/main" id="{D5D5C6CF-7BE0-4B34-90C0-6C2DA2665357}"/>
                  </a:ext>
                </a:extLst>
              </p:cNvPr>
              <p:cNvSpPr txBox="1"/>
              <p:nvPr/>
            </p:nvSpPr>
            <p:spPr>
              <a:xfrm>
                <a:off x="2549560" y="2953788"/>
                <a:ext cx="3327265" cy="767489"/>
              </a:xfrm>
              <a:prstGeom prst="rect">
                <a:avLst/>
              </a:prstGeom>
              <a:noFill/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2F2F2F"/>
                    </a:solidFill>
                    <a:ea typeface="Noto Sans S Chinese Regular"/>
                  </a:rPr>
                  <a:t>我思路清晰，遇事冷静，能快速分析情况并做出合理决策，处理好班级里的突发事情，保障班级正常运转。</a:t>
                </a:r>
              </a:p>
            </p:txBody>
          </p:sp>
          <p:sp>
            <p:nvSpPr>
              <p:cNvPr id="84" name="shape1" descr="140108a5-98a7-4cd1-a6cb-b1be49968e0d">
                <a:extLst>
                  <a:ext uri="{FF2B5EF4-FFF2-40B4-BE49-F238E27FC236}">
                    <a16:creationId xmlns:a16="http://schemas.microsoft.com/office/drawing/2014/main" id="{E7C5AF84-41DB-4091-8AE5-13C45F573DD5}"/>
                  </a:ext>
                </a:extLst>
              </p:cNvPr>
              <p:cNvSpPr/>
              <p:nvPr/>
            </p:nvSpPr>
            <p:spPr>
              <a:xfrm>
                <a:off x="2549559" y="3824013"/>
                <a:ext cx="3327266" cy="58135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60000">
                    <a:schemeClr val="accent4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0" name="组合 9" descr="a40ee006-bab6-488c-beda-8797a0012cae">
              <a:extLst>
                <a:ext uri="{FF2B5EF4-FFF2-40B4-BE49-F238E27FC236}">
                  <a16:creationId xmlns:a16="http://schemas.microsoft.com/office/drawing/2014/main" id="{4F0C92FC-957B-9AC6-84EB-31034A59803F}"/>
                </a:ext>
              </a:extLst>
            </p:cNvPr>
            <p:cNvGrpSpPr/>
            <p:nvPr/>
          </p:nvGrpSpPr>
          <p:grpSpPr>
            <a:xfrm>
              <a:off x="6315176" y="2362201"/>
              <a:ext cx="3327266" cy="1519948"/>
              <a:chOff x="6315176" y="2362201"/>
              <a:chExt cx="3327266" cy="1519948"/>
            </a:xfrm>
          </p:grpSpPr>
          <p:sp>
            <p:nvSpPr>
              <p:cNvPr id="85" name="ComponentBackground2" descr="77856b91-790c-4b68-bb9a-f56a477150dd">
                <a:extLst>
                  <a:ext uri="{FF2B5EF4-FFF2-40B4-BE49-F238E27FC236}">
                    <a16:creationId xmlns:a16="http://schemas.microsoft.com/office/drawing/2014/main" id="{2B4108C0-B74A-4D3E-AB66-C09D603C64BF}"/>
                  </a:ext>
                </a:extLst>
              </p:cNvPr>
              <p:cNvSpPr/>
              <p:nvPr/>
            </p:nvSpPr>
            <p:spPr>
              <a:xfrm>
                <a:off x="6315176" y="2362201"/>
                <a:ext cx="3327266" cy="1519948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" name="Bullet2" descr="7cc695eb-5d1d-42d1-b4f1-7a34d18661f7">
                <a:extLst>
                  <a:ext uri="{FF2B5EF4-FFF2-40B4-BE49-F238E27FC236}">
                    <a16:creationId xmlns:a16="http://schemas.microsoft.com/office/drawing/2014/main" id="{4DFF7743-9CF9-4894-9F42-377B9BDE28D1}"/>
                  </a:ext>
                </a:extLst>
              </p:cNvPr>
              <p:cNvSpPr txBox="1"/>
              <p:nvPr/>
            </p:nvSpPr>
            <p:spPr>
              <a:xfrm>
                <a:off x="6315176" y="2406651"/>
                <a:ext cx="3327266" cy="547137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14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800" b="1" i="0" u="none" dirty="0" err="1">
                    <a:solidFill>
                      <a:srgbClr val="2F2F2F"/>
                    </a:solidFill>
                    <a:ea typeface="汉仪行楷简"/>
                  </a:rPr>
                  <a:t>学习</a:t>
                </a:r>
                <a:endParaRPr lang="en-US" sz="1800" b="1" i="0" u="none" dirty="0">
                  <a:solidFill>
                    <a:srgbClr val="2F2F2F"/>
                  </a:solidFill>
                  <a:ea typeface="汉仪行楷简"/>
                </a:endParaRPr>
              </a:p>
            </p:txBody>
          </p:sp>
          <p:sp>
            <p:nvSpPr>
              <p:cNvPr id="87" name="Text2" descr="f31d9456-4c03-464a-80cf-e27f5a2e6226">
                <a:extLst>
                  <a:ext uri="{FF2B5EF4-FFF2-40B4-BE49-F238E27FC236}">
                    <a16:creationId xmlns:a16="http://schemas.microsoft.com/office/drawing/2014/main" id="{319292C7-307A-4EF9-B8EE-1F98FDA67E3D}"/>
                  </a:ext>
                </a:extLst>
              </p:cNvPr>
              <p:cNvSpPr txBox="1"/>
              <p:nvPr/>
            </p:nvSpPr>
            <p:spPr>
              <a:xfrm>
                <a:off x="6315177" y="2953788"/>
                <a:ext cx="3327265" cy="767489"/>
              </a:xfrm>
              <a:prstGeom prst="rect">
                <a:avLst/>
              </a:prstGeom>
              <a:noFill/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b="0" i="0" u="none" dirty="0">
                    <a:solidFill>
                      <a:srgbClr val="2F2F2F"/>
                    </a:solidFill>
                    <a:ea typeface="Noto Sans S Chinese Regular"/>
                  </a:rPr>
                  <a:t>我可以</a:t>
                </a:r>
                <a:r>
                  <a:rPr lang="en-US" sz="1200" b="0" i="0" u="none" dirty="0" err="1">
                    <a:solidFill>
                      <a:srgbClr val="2F2F2F"/>
                    </a:solidFill>
                    <a:ea typeface="Noto Sans S Chinese Regular"/>
                  </a:rPr>
                  <a:t>带动班级整体学习氛围</a:t>
                </a:r>
                <a:r>
                  <a:rPr lang="zh-CN" altLang="en-US" sz="1200" dirty="0">
                    <a:solidFill>
                      <a:srgbClr val="2F2F2F"/>
                    </a:solidFill>
                    <a:ea typeface="Noto Sans S Chinese Regular"/>
                  </a:rPr>
                  <a:t>。</a:t>
                </a:r>
                <a:endParaRPr lang="en-US" sz="1200" b="0" i="0" u="none" dirty="0">
                  <a:solidFill>
                    <a:srgbClr val="2F2F2F"/>
                  </a:solidFill>
                  <a:ea typeface="Noto Sans S Chinese Regular"/>
                </a:endParaRPr>
              </a:p>
            </p:txBody>
          </p:sp>
          <p:sp>
            <p:nvSpPr>
              <p:cNvPr id="88" name="shape2" descr="ed213d8a-42b7-4384-9ff2-0c7dd8449d76">
                <a:extLst>
                  <a:ext uri="{FF2B5EF4-FFF2-40B4-BE49-F238E27FC236}">
                    <a16:creationId xmlns:a16="http://schemas.microsoft.com/office/drawing/2014/main" id="{89E29A5F-E03E-46F4-AC89-CB5FBBB2FAE2}"/>
                  </a:ext>
                </a:extLst>
              </p:cNvPr>
              <p:cNvSpPr/>
              <p:nvPr/>
            </p:nvSpPr>
            <p:spPr>
              <a:xfrm>
                <a:off x="6315176" y="3824013"/>
                <a:ext cx="3327266" cy="5813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6" name="组合 5" descr="50959d2c-3cbd-4614-b8b7-7defdf568920">
              <a:extLst>
                <a:ext uri="{FF2B5EF4-FFF2-40B4-BE49-F238E27FC236}">
                  <a16:creationId xmlns:a16="http://schemas.microsoft.com/office/drawing/2014/main" id="{2D17FEE3-E791-DC16-D536-52847752F8DD}"/>
                </a:ext>
              </a:extLst>
            </p:cNvPr>
            <p:cNvGrpSpPr/>
            <p:nvPr/>
          </p:nvGrpSpPr>
          <p:grpSpPr>
            <a:xfrm>
              <a:off x="660400" y="4128892"/>
              <a:ext cx="3327266" cy="1519948"/>
              <a:chOff x="660400" y="4128892"/>
              <a:chExt cx="3327266" cy="1519948"/>
            </a:xfrm>
          </p:grpSpPr>
          <p:sp>
            <p:nvSpPr>
              <p:cNvPr id="3" name="ComponentBackground3" descr="9e66cc5b-b26a-4a43-97b7-73829faee6a4">
                <a:extLst>
                  <a:ext uri="{FF2B5EF4-FFF2-40B4-BE49-F238E27FC236}">
                    <a16:creationId xmlns:a16="http://schemas.microsoft.com/office/drawing/2014/main" id="{1AE977F4-848D-4770-BB46-ADF30AC83236}"/>
                  </a:ext>
                </a:extLst>
              </p:cNvPr>
              <p:cNvSpPr/>
              <p:nvPr/>
            </p:nvSpPr>
            <p:spPr>
              <a:xfrm>
                <a:off x="660400" y="4128892"/>
                <a:ext cx="3327266" cy="1519948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/>
              </a:p>
            </p:txBody>
          </p:sp>
          <p:sp>
            <p:nvSpPr>
              <p:cNvPr id="93" name="Bullet3" descr="55ffb7b1-a944-4a90-8d71-d48f5022fcdd">
                <a:extLst>
                  <a:ext uri="{FF2B5EF4-FFF2-40B4-BE49-F238E27FC236}">
                    <a16:creationId xmlns:a16="http://schemas.microsoft.com/office/drawing/2014/main" id="{2CB86DC9-6C3E-4F1E-9A45-D90A443EEA67}"/>
                  </a:ext>
                </a:extLst>
              </p:cNvPr>
              <p:cNvSpPr txBox="1"/>
              <p:nvPr/>
            </p:nvSpPr>
            <p:spPr>
              <a:xfrm>
                <a:off x="660400" y="4173342"/>
                <a:ext cx="3327266" cy="547137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14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800" b="1" i="0" u="none">
                    <a:solidFill>
                      <a:srgbClr val="2F2F2F"/>
                    </a:solidFill>
                    <a:ea typeface="汉仪行楷简"/>
                  </a:rPr>
                  <a:t>沟通协调能力</a:t>
                </a:r>
              </a:p>
            </p:txBody>
          </p:sp>
          <p:sp>
            <p:nvSpPr>
              <p:cNvPr id="94" name="Text3" descr="d88fbafb-2adf-4d42-8dd3-61aaf0df06e7">
                <a:extLst>
                  <a:ext uri="{FF2B5EF4-FFF2-40B4-BE49-F238E27FC236}">
                    <a16:creationId xmlns:a16="http://schemas.microsoft.com/office/drawing/2014/main" id="{E098347F-36D8-441C-928B-54C7245B97DA}"/>
                  </a:ext>
                </a:extLst>
              </p:cNvPr>
              <p:cNvSpPr txBox="1"/>
              <p:nvPr/>
            </p:nvSpPr>
            <p:spPr>
              <a:xfrm>
                <a:off x="660401" y="4720479"/>
                <a:ext cx="3327265" cy="767489"/>
              </a:xfrm>
              <a:prstGeom prst="rect">
                <a:avLst/>
              </a:prstGeom>
              <a:noFill/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2F2F2F"/>
                    </a:solidFill>
                    <a:ea typeface="Noto Sans S Chinese Regular"/>
                  </a:rPr>
                  <a:t>我擅长与老师和同学沟通，能准确传达信息，协调各方关系，解决矛盾，成为老师和同学之间的桥梁纽带。</a:t>
                </a:r>
              </a:p>
            </p:txBody>
          </p:sp>
          <p:sp>
            <p:nvSpPr>
              <p:cNvPr id="91" name="shape3" descr="d8fb48bb-7cda-4016-b06a-24404eb15775">
                <a:extLst>
                  <a:ext uri="{FF2B5EF4-FFF2-40B4-BE49-F238E27FC236}">
                    <a16:creationId xmlns:a16="http://schemas.microsoft.com/office/drawing/2014/main" id="{D299DD3E-379C-42EA-ABBC-6A421FC19BBA}"/>
                  </a:ext>
                </a:extLst>
              </p:cNvPr>
              <p:cNvSpPr/>
              <p:nvPr/>
            </p:nvSpPr>
            <p:spPr>
              <a:xfrm>
                <a:off x="660400" y="5590704"/>
                <a:ext cx="3327266" cy="58135"/>
              </a:xfrm>
              <a:prstGeom prst="rect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0000">
                    <a:schemeClr val="accent3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7" name="组合 6" descr="3fcc4138-0781-41bf-9e75-706915767a6b">
              <a:extLst>
                <a:ext uri="{FF2B5EF4-FFF2-40B4-BE49-F238E27FC236}">
                  <a16:creationId xmlns:a16="http://schemas.microsoft.com/office/drawing/2014/main" id="{CBD8E5C0-B8F2-C074-4B49-85593F53F10D}"/>
                </a:ext>
              </a:extLst>
            </p:cNvPr>
            <p:cNvGrpSpPr/>
            <p:nvPr/>
          </p:nvGrpSpPr>
          <p:grpSpPr>
            <a:xfrm>
              <a:off x="4426017" y="4128892"/>
              <a:ext cx="3327266" cy="1519948"/>
              <a:chOff x="4426017" y="4128892"/>
              <a:chExt cx="3327266" cy="1519948"/>
            </a:xfrm>
          </p:grpSpPr>
          <p:sp>
            <p:nvSpPr>
              <p:cNvPr id="25" name="ComponentBackground4" descr="23fbb483-392c-451c-bfc9-15a142032dba">
                <a:extLst>
                  <a:ext uri="{FF2B5EF4-FFF2-40B4-BE49-F238E27FC236}">
                    <a16:creationId xmlns:a16="http://schemas.microsoft.com/office/drawing/2014/main" id="{AAB618CF-AF45-443E-97BC-A07AF828C7A3}"/>
                  </a:ext>
                </a:extLst>
              </p:cNvPr>
              <p:cNvSpPr/>
              <p:nvPr/>
            </p:nvSpPr>
            <p:spPr>
              <a:xfrm>
                <a:off x="4426017" y="4128892"/>
                <a:ext cx="3327266" cy="1519948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" name="Bullet4" descr="a1c4aeca-417a-435e-9ea3-13cdfb6a732e">
                <a:extLst>
                  <a:ext uri="{FF2B5EF4-FFF2-40B4-BE49-F238E27FC236}">
                    <a16:creationId xmlns:a16="http://schemas.microsoft.com/office/drawing/2014/main" id="{AAF66959-88F5-4632-A4E0-7F35FA82F9DF}"/>
                  </a:ext>
                </a:extLst>
              </p:cNvPr>
              <p:cNvSpPr txBox="1"/>
              <p:nvPr/>
            </p:nvSpPr>
            <p:spPr>
              <a:xfrm>
                <a:off x="4426017" y="4173342"/>
                <a:ext cx="3327266" cy="547137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14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800" b="1" i="0" u="none">
                    <a:solidFill>
                      <a:srgbClr val="2F2F2F"/>
                    </a:solidFill>
                    <a:ea typeface="汉仪行楷简"/>
                  </a:rPr>
                  <a:t>组织能力</a:t>
                </a:r>
              </a:p>
            </p:txBody>
          </p:sp>
          <p:sp>
            <p:nvSpPr>
              <p:cNvPr id="27" name="Text4" descr="8628715c-1213-43af-b154-c60c64f0329b">
                <a:extLst>
                  <a:ext uri="{FF2B5EF4-FFF2-40B4-BE49-F238E27FC236}">
                    <a16:creationId xmlns:a16="http://schemas.microsoft.com/office/drawing/2014/main" id="{085791ED-3062-451A-A520-4EE5ED786893}"/>
                  </a:ext>
                </a:extLst>
              </p:cNvPr>
              <p:cNvSpPr txBox="1"/>
              <p:nvPr/>
            </p:nvSpPr>
            <p:spPr>
              <a:xfrm>
                <a:off x="4426018" y="4720479"/>
                <a:ext cx="3327265" cy="767489"/>
              </a:xfrm>
              <a:prstGeom prst="rect">
                <a:avLst/>
              </a:prstGeom>
              <a:noFill/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2F2F2F"/>
                    </a:solidFill>
                    <a:ea typeface="Noto Sans S Chinese Regular"/>
                  </a:rPr>
                  <a:t>我有组织活动的经验，曾参与策划班级的一些小型活动，能够合理安排人员和资源，确保活动顺利开展。</a:t>
                </a:r>
              </a:p>
            </p:txBody>
          </p:sp>
          <p:sp>
            <p:nvSpPr>
              <p:cNvPr id="28" name="shape4" descr="3d6b62e1-0a12-48fd-9990-88b830751538">
                <a:extLst>
                  <a:ext uri="{FF2B5EF4-FFF2-40B4-BE49-F238E27FC236}">
                    <a16:creationId xmlns:a16="http://schemas.microsoft.com/office/drawing/2014/main" id="{FB297D41-B0A6-48E5-B315-0B71530FE71F}"/>
                  </a:ext>
                </a:extLst>
              </p:cNvPr>
              <p:cNvSpPr/>
              <p:nvPr/>
            </p:nvSpPr>
            <p:spPr>
              <a:xfrm>
                <a:off x="4426017" y="5590704"/>
                <a:ext cx="3327266" cy="58135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8" name="组合 7" descr="1a8aafb5-5862-4ae1-b8de-3090e34aaf28">
              <a:extLst>
                <a:ext uri="{FF2B5EF4-FFF2-40B4-BE49-F238E27FC236}">
                  <a16:creationId xmlns:a16="http://schemas.microsoft.com/office/drawing/2014/main" id="{B4F005F0-1B4E-999C-389D-DE8186D95EBF}"/>
                </a:ext>
              </a:extLst>
            </p:cNvPr>
            <p:cNvGrpSpPr/>
            <p:nvPr/>
          </p:nvGrpSpPr>
          <p:grpSpPr>
            <a:xfrm>
              <a:off x="8191634" y="4128892"/>
              <a:ext cx="3327266" cy="1519948"/>
              <a:chOff x="8191634" y="4128892"/>
              <a:chExt cx="3327266" cy="1519948"/>
            </a:xfrm>
          </p:grpSpPr>
          <p:sp>
            <p:nvSpPr>
              <p:cNvPr id="30" name="ComponentBackground5" descr="8bcf8a12-630d-4f17-964a-47510146fe9e">
                <a:extLst>
                  <a:ext uri="{FF2B5EF4-FFF2-40B4-BE49-F238E27FC236}">
                    <a16:creationId xmlns:a16="http://schemas.microsoft.com/office/drawing/2014/main" id="{77744F45-19D1-4DDE-87E0-BE3C2844C822}"/>
                  </a:ext>
                </a:extLst>
              </p:cNvPr>
              <p:cNvSpPr/>
              <p:nvPr/>
            </p:nvSpPr>
            <p:spPr>
              <a:xfrm>
                <a:off x="8191634" y="4128892"/>
                <a:ext cx="3327266" cy="1519948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Bullet5" descr="d5b9b0e5-5f7b-42a1-9ff0-72f9c0b92a91">
                <a:extLst>
                  <a:ext uri="{FF2B5EF4-FFF2-40B4-BE49-F238E27FC236}">
                    <a16:creationId xmlns:a16="http://schemas.microsoft.com/office/drawing/2014/main" id="{0B7F065F-4133-4C42-A15E-861732CAE016}"/>
                  </a:ext>
                </a:extLst>
              </p:cNvPr>
              <p:cNvSpPr txBox="1"/>
              <p:nvPr/>
            </p:nvSpPr>
            <p:spPr>
              <a:xfrm>
                <a:off x="8191634" y="4173342"/>
                <a:ext cx="3327266" cy="547137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14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800" b="1" i="0" u="none">
                    <a:solidFill>
                      <a:srgbClr val="2F2F2F"/>
                    </a:solidFill>
                    <a:ea typeface="汉仪行楷简"/>
                  </a:rPr>
                  <a:t>领导能力</a:t>
                </a:r>
              </a:p>
            </p:txBody>
          </p:sp>
          <p:sp>
            <p:nvSpPr>
              <p:cNvPr id="32" name="Text5" descr="ba0a4557-2a39-4984-8889-290b237a1a22">
                <a:extLst>
                  <a:ext uri="{FF2B5EF4-FFF2-40B4-BE49-F238E27FC236}">
                    <a16:creationId xmlns:a16="http://schemas.microsoft.com/office/drawing/2014/main" id="{95BF5104-F71C-43B1-8B3A-5F2614818897}"/>
                  </a:ext>
                </a:extLst>
              </p:cNvPr>
              <p:cNvSpPr txBox="1"/>
              <p:nvPr/>
            </p:nvSpPr>
            <p:spPr>
              <a:xfrm>
                <a:off x="8191635" y="4720479"/>
                <a:ext cx="3327265" cy="767489"/>
              </a:xfrm>
              <a:prstGeom prst="rect">
                <a:avLst/>
              </a:prstGeom>
              <a:noFill/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2F2F2F"/>
                    </a:solidFill>
                    <a:ea typeface="Noto Sans S Chinese Regular"/>
                  </a:rPr>
                  <a:t>我具备一定的领导能力，能够带领团队完成任务，激发同学们的积极性和创造力，推动班级不断进步。</a:t>
                </a:r>
              </a:p>
            </p:txBody>
          </p:sp>
          <p:sp>
            <p:nvSpPr>
              <p:cNvPr id="33" name="shape5" descr="e7f8ceec-3115-4b4e-b6af-efb050e3f2f0">
                <a:extLst>
                  <a:ext uri="{FF2B5EF4-FFF2-40B4-BE49-F238E27FC236}">
                    <a16:creationId xmlns:a16="http://schemas.microsoft.com/office/drawing/2014/main" id="{8465A5A8-5AB9-4020-8DAD-B926E0FDFF12}"/>
                  </a:ext>
                </a:extLst>
              </p:cNvPr>
              <p:cNvSpPr/>
              <p:nvPr/>
            </p:nvSpPr>
            <p:spPr>
              <a:xfrm>
                <a:off x="8191634" y="5590704"/>
                <a:ext cx="3327266" cy="58135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99e4dd48-f993-47a8-84fc-d08e261e7f87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6000" b="1" i="0" u="none">
                <a:solidFill>
                  <a:srgbClr val="374F5B"/>
                </a:solidFill>
                <a:ea typeface="汉仪行楷简"/>
              </a:rPr>
              <a:t>当选规划</a:t>
            </a:r>
          </a:p>
        </p:txBody>
      </p:sp>
      <p:pic>
        <p:nvPicPr>
          <p:cNvPr id="5" name="图片 4" descr="卡通人物&#10;&#10;AI 生成的内容可能不正确。">
            <a:extLst>
              <a:ext uri="{FF2B5EF4-FFF2-40B4-BE49-F238E27FC236}">
                <a16:creationId xmlns:a16="http://schemas.microsoft.com/office/drawing/2014/main" id="{C6F94696-75F6-9890-BBD9-E1B6994C1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863" y="1956146"/>
            <a:ext cx="2205801" cy="2443134"/>
          </a:xfrm>
          <a:prstGeom prst="rect">
            <a:avLst/>
          </a:prstGeom>
        </p:spPr>
      </p:pic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7EB9E6F6-E440-6B2F-E34D-0913DBD4F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9" y="223107"/>
            <a:ext cx="3255492" cy="6430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e14a8f9-410c-4107-a694-5e6663da7680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8000" b="1" i="0" u="none">
                <a:solidFill>
                  <a:srgbClr val="374F5B"/>
                </a:solidFill>
                <a:ea typeface="汉仪行楷简"/>
              </a:rPr>
              <a:t>谢谢观看</a:t>
            </a:r>
          </a:p>
        </p:txBody>
      </p:sp>
      <p:pic>
        <p:nvPicPr>
          <p:cNvPr id="15" name="图片 14" descr="徽标, 公司名称&#10;&#10;AI 生成的内容可能不正确。">
            <a:extLst>
              <a:ext uri="{FF2B5EF4-FFF2-40B4-BE49-F238E27FC236}">
                <a16:creationId xmlns:a16="http://schemas.microsoft.com/office/drawing/2014/main" id="{3FE5C158-AD39-11B2-99E1-788B8BCF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1" y="218766"/>
            <a:ext cx="2966720" cy="79838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374F5B"/>
      </a:accent1>
      <a:accent2>
        <a:srgbClr val="3A647C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F84D4D"/>
      </a:hlink>
      <a:folHlink>
        <a:srgbClr val="979797"/>
      </a:folHlink>
    </a:clrScheme>
    <a:fontScheme name="iSlide">
      <a:majorFont>
        <a:latin typeface="Lato Black"/>
        <a:ea typeface="汉仪行楷简"/>
        <a:cs typeface=""/>
      </a:majorFont>
      <a:minorFont>
        <a:latin typeface="Lato"/>
        <a:ea typeface="Noto Sans S Chinese Regular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242</TotalTime>
  <Words>72</Words>
  <Application>Microsoft Office PowerPoint</Application>
  <PresentationFormat>宽屏</PresentationFormat>
  <Paragraphs>21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Noto Sans S Chinese Regular</vt:lpstr>
      <vt:lpstr>等线</vt:lpstr>
      <vt:lpstr>汉仪行楷简</vt:lpstr>
      <vt:lpstr>Arial</vt:lpstr>
      <vt:lpstr>Lato</vt:lpstr>
      <vt:lpstr>Lato Black</vt:lpstr>
      <vt:lpstr>Designed by iSlide</vt:lpstr>
      <vt:lpstr>班长竞选</vt:lpstr>
      <vt:lpstr>PowerPoint 演示文稿</vt:lpstr>
      <vt:lpstr>自我介绍（？）</vt:lpstr>
      <vt:lpstr>PowerPoint 演示文稿</vt:lpstr>
      <vt:lpstr>能力优势</vt:lpstr>
      <vt:lpstr>当选规划</vt:lpstr>
      <vt:lpstr>谢谢观看</vt:lpstr>
    </vt:vector>
  </TitlesOfParts>
  <Manager>木木子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木木子</dc:creator>
  <cp:lastModifiedBy>亦寒 宋</cp:lastModifiedBy>
  <cp:revision>3</cp:revision>
  <cp:lastPrinted>2024-11-06T16:00:00Z</cp:lastPrinted>
  <dcterms:created xsi:type="dcterms:W3CDTF">2024-11-06T16:00:00Z</dcterms:created>
  <dcterms:modified xsi:type="dcterms:W3CDTF">2025-09-12T10:30:28Z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f5e589ab-570e-42e8-8619-41111c60cf12</vt:lpwstr>
  </property>
</Properties>
</file>